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Муниципальное бюджетное общеобразовательное учреждение</a:t>
            </a:r>
          </a:p>
          <a:p>
            <a:pPr algn="ctr"/>
            <a:r>
              <a:rPr lang="ru-RU" sz="1600" dirty="0" smtClean="0"/>
              <a:t>«Средняя общеобразовательная школа № 51»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9675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Социальная </a:t>
            </a:r>
            <a:r>
              <a:rPr lang="ru-RU" b="1" dirty="0" smtClean="0"/>
              <a:t>практика</a:t>
            </a:r>
          </a:p>
          <a:p>
            <a:pPr algn="ctr"/>
            <a:endParaRPr lang="ru-RU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0" y="177281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mtClean="0"/>
              <a:t>АКЦИЯ «ВСЕ ПОМОГАЮТ ВСЕМ»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630932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Чита 2022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47656" y="3877891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Классный руководитель</a:t>
            </a:r>
          </a:p>
          <a:p>
            <a:r>
              <a:rPr lang="ru-RU" dirty="0" smtClean="0"/>
              <a:t>7 Б класса</a:t>
            </a:r>
          </a:p>
          <a:p>
            <a:r>
              <a:rPr lang="ru-RU" dirty="0" err="1" smtClean="0"/>
              <a:t>Туезова</a:t>
            </a:r>
            <a:r>
              <a:rPr lang="ru-RU" dirty="0" smtClean="0"/>
              <a:t> Вера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34817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Яна Валерьевна\Desktop\киноурок\7 Б\изображение_viber_2022-03-09_13-21-30-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24744"/>
            <a:ext cx="3627560" cy="5283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Яна Валерьевна\Desktop\киноурок\7 Б\изображение_viber_2022-03-09_13-21-32-16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3477851" cy="52838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ПРОСМОТР ФИЛЬМА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795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Яна Валерьевна\Desktop\киноурок\7 Б\изображение_viber_2022-03-09_13-21-42-1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91446"/>
            <a:ext cx="3449653" cy="5812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Яна Валерьевна\Desktop\киноурок\7 Б\изображение_viber_2022-03-09_13-20-38-4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891447"/>
            <a:ext cx="3350543" cy="58122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ОБСУЖДЕНИЕ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7956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Яна Валерьевна\Desktop\киноурок\7 Б\изображение_viber_2022-03-10_11-18-41-16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916832"/>
            <a:ext cx="2160240" cy="40843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Яна Валерьевна\Desktop\киноурок\7 Б\изображение_viber_2022-03-10_11-28-23-03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" y="836712"/>
            <a:ext cx="2952328" cy="39728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Яна Валерьевна\Desktop\киноурок\7 Б\изображение_viber_2022-03-10_11-28-33-18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612" y="2823126"/>
            <a:ext cx="3870733" cy="3962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ИНФОРМИРОВАНИЕ ШКОЛЬНИКОВ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795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Яна Валерьевна\Desktop\киноурок\7 Б\изображение_viber_2022-03-10_11-18-39-9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89045"/>
            <a:ext cx="4032448" cy="57374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Яна Валерьевна\Desktop\киноурок\7 Б\изображение_viber_2022-03-10_11-18-45-3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03244"/>
            <a:ext cx="3548605" cy="5733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11663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ИНФОРМИРОВАНИЕ УЧИТЕЛЕЙ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7956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 Валерьевна</dc:creator>
  <cp:lastModifiedBy>Яна Валерьевна</cp:lastModifiedBy>
  <cp:revision>5</cp:revision>
  <dcterms:created xsi:type="dcterms:W3CDTF">2022-03-10T23:40:28Z</dcterms:created>
  <dcterms:modified xsi:type="dcterms:W3CDTF">2022-03-11T01:51:13Z</dcterms:modified>
</cp:coreProperties>
</file>